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14.png" ContentType="image/png"/>
  <Override PartName="/ppt/media/image9.png" ContentType="image/png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10.png" ContentType="image/png"/>
  <Override PartName="/ppt/media/image5.wmf" ContentType="image/x-wmf"/>
  <Override PartName="/ppt/media/image11.png" ContentType="image/png"/>
  <Override PartName="/ppt/media/image6.wmf" ContentType="image/x-wmf"/>
  <Override PartName="/ppt/media/image7.png" ContentType="image/png"/>
  <Override PartName="/ppt/media/image12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5B2316D-832E-4AA8-A9A5-DBA9EDC161D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C9339D-0C70-4457-894C-7A9648441D9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5520" cy="34225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920" cy="410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240" cy="42444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8600" cy="684612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5920" cy="1463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In-Class 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5400" cy="43815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02848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effect does a washout filter have on an input signal?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changes to a state space system are required to simulate an integral controller?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A yaw damper is best classified as what type of automatic flight control system?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Integral control tends to add what type of undesirable behavior?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486400" y="2202120"/>
            <a:ext cx="3283560" cy="328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9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</a:t>
            </a:r>
            <a:r>
              <a:rPr b="1" lang="en-US" sz="3200" spc="-1" strike="noStrike">
                <a:latin typeface="Arial"/>
              </a:rPr>
              <a:t>spiral mode</a:t>
            </a:r>
            <a:r>
              <a:rPr b="0" lang="en-US" sz="3200" spc="-1" strike="noStrike">
                <a:latin typeface="Arial"/>
              </a:rPr>
              <a:t>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the </a:t>
            </a:r>
            <a:r>
              <a:rPr b="1" lang="en-US" sz="3200" spc="-1" strike="noStrike">
                <a:latin typeface="Arial"/>
              </a:rPr>
              <a:t>roll mode </a:t>
            </a:r>
            <a:r>
              <a:rPr b="0" lang="en-US" sz="3200" spc="-1" strike="noStrike">
                <a:latin typeface="Arial"/>
              </a:rPr>
              <a:t>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degree of freedom is modeled in the 2x2 dutch roll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True or False: If all eigenvalues of the </a:t>
            </a:r>
            <a:r>
              <a:rPr b="1" lang="en-US" sz="3200" spc="-1" strike="noStrike">
                <a:latin typeface="Arial"/>
              </a:rPr>
              <a:t>longitudinal</a:t>
            </a:r>
            <a:r>
              <a:rPr b="0" lang="en-US" sz="3200" spc="-1" strike="noStrike">
                <a:latin typeface="Arial"/>
              </a:rPr>
              <a:t> dynamics matrix are in the left half plane, we can conclude that the aircraft is statically stable.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6400800" y="2286000"/>
            <a:ext cx="2520360" cy="251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360" y="13680"/>
            <a:ext cx="9141840" cy="615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8280" y="1600200"/>
            <a:ext cx="45684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In the image at right, which depicts the longitudinal eigenvalues of a conventional aircraft, which poles correspond to which mode?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A 2x2 matrix has eigenvector [3; 1]. Which of these vectors is also an eigenvector?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The short period mode most prominently involves oscillations in which variable?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257800" y="1315440"/>
            <a:ext cx="3630600" cy="256824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5715000" y="3886200"/>
            <a:ext cx="2534400" cy="251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212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If the pitch angle is 14 degrees and the angle of attack is 5 degrees, what is the flight path angle?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is the linearized equation for     ?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For an airplane to be statically stable, the center of gravity must be _____ the neutral point. 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4" name=""/>
              <p:cNvSpPr txBox="1"/>
              <p:nvPr/>
            </p:nvSpPr>
            <p:spPr>
              <a:xfrm>
                <a:off x="1371600" y="3886200"/>
                <a:ext cx="404280" cy="277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q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6172200" y="1533960"/>
            <a:ext cx="2911320" cy="303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43228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2024-04-23T16:14:55Z</dcterms:modified>
  <cp:revision>339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